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82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31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71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00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63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13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1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44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2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4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3A1A-2ABD-446B-99DE-B8826DF465B5}" type="datetimeFigureOut">
              <a:rPr lang="pt-BR" smtClean="0"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60D3-F28A-4B75-905C-2E94F41FCE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9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AS CRUZ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3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5888" cy="61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2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9921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82343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9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O Vaticano e onde f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99288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2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M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5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jerusa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59288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6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santuario de aparecida do no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3153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55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santiago de compost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34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3</cp:revision>
  <dcterms:created xsi:type="dcterms:W3CDTF">2019-02-18T20:08:18Z</dcterms:created>
  <dcterms:modified xsi:type="dcterms:W3CDTF">2019-02-18T21:00:30Z</dcterms:modified>
</cp:coreProperties>
</file>